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82" r:id="rId5"/>
    <p:sldId id="283" r:id="rId6"/>
    <p:sldId id="284" r:id="rId7"/>
    <p:sldId id="288" r:id="rId8"/>
    <p:sldId id="286" r:id="rId9"/>
    <p:sldId id="301" r:id="rId10"/>
    <p:sldId id="302" r:id="rId11"/>
    <p:sldId id="305" r:id="rId12"/>
    <p:sldId id="303" r:id="rId13"/>
    <p:sldId id="306" r:id="rId14"/>
    <p:sldId id="307" r:id="rId15"/>
    <p:sldId id="287" r:id="rId16"/>
    <p:sldId id="296" r:id="rId17"/>
    <p:sldId id="294" r:id="rId18"/>
    <p:sldId id="297" r:id="rId19"/>
    <p:sldId id="299" r:id="rId20"/>
    <p:sldId id="300" r:id="rId21"/>
    <p:sldId id="298" r:id="rId22"/>
    <p:sldId id="291" r:id="rId23"/>
    <p:sldId id="29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C800"/>
    <a:srgbClr val="486B88"/>
    <a:srgbClr val="013261"/>
    <a:srgbClr val="324A5E"/>
    <a:srgbClr val="DE274E"/>
    <a:srgbClr val="3CC190"/>
    <a:srgbClr val="2BACE0"/>
    <a:srgbClr val="E37CAA"/>
    <a:srgbClr val="F26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828A-6BD3-4350-A004-960B6D808EA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2FF067-62DE-42C4-BA03-A2B7294C6CB5}">
      <dgm:prSet/>
      <dgm:spPr/>
      <dgm:t>
        <a:bodyPr/>
        <a:lstStyle/>
        <a:p>
          <a:pPr algn="ctr"/>
          <a:r>
            <a:rPr lang="en-US" dirty="0" err="1" smtClean="0"/>
            <a:t>Sensibiliser</a:t>
          </a:r>
          <a:endParaRPr lang="en-US" dirty="0"/>
        </a:p>
      </dgm:t>
    </dgm:pt>
    <dgm:pt modelId="{DEEC6565-CB9F-4F4A-99A9-881DCC28EA4C}" type="parTrans" cxnId="{CAE1AA64-0E68-4B28-8FFB-B993D014B13E}">
      <dgm:prSet/>
      <dgm:spPr/>
      <dgm:t>
        <a:bodyPr/>
        <a:lstStyle/>
        <a:p>
          <a:endParaRPr lang="en-US"/>
        </a:p>
      </dgm:t>
    </dgm:pt>
    <dgm:pt modelId="{E18A21FF-FC3C-437B-B592-1F932DF2A4C1}" type="sibTrans" cxnId="{CAE1AA64-0E68-4B28-8FFB-B993D014B13E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6F5C661D-72AD-481C-AEEA-CF57345B5EFB}">
      <dgm:prSet/>
      <dgm:spPr/>
      <dgm:t>
        <a:bodyPr/>
        <a:lstStyle/>
        <a:p>
          <a:pPr algn="ctr"/>
          <a:r>
            <a:rPr lang="fr-FR" dirty="0" smtClean="0"/>
            <a:t>Identifier</a:t>
          </a:r>
        </a:p>
        <a:p>
          <a:pPr algn="ctr"/>
          <a:r>
            <a:rPr lang="fr-FR" dirty="0" smtClean="0"/>
            <a:t>&amp;</a:t>
          </a:r>
        </a:p>
        <a:p>
          <a:pPr algn="ctr"/>
          <a:r>
            <a:rPr lang="fr-FR" dirty="0" smtClean="0"/>
            <a:t>Protéger </a:t>
          </a:r>
          <a:endParaRPr lang="en-US" dirty="0"/>
        </a:p>
      </dgm:t>
    </dgm:pt>
    <dgm:pt modelId="{ED82885A-CD51-441D-A264-3BF16CD3A12C}" type="parTrans" cxnId="{67552603-A4A7-4BE1-A91C-71A92275D7E3}">
      <dgm:prSet/>
      <dgm:spPr/>
      <dgm:t>
        <a:bodyPr/>
        <a:lstStyle/>
        <a:p>
          <a:endParaRPr lang="en-US"/>
        </a:p>
      </dgm:t>
    </dgm:pt>
    <dgm:pt modelId="{F1D5F85C-40A1-4F5B-ACC3-F95CBA19DC97}" type="sibTrans" cxnId="{67552603-A4A7-4BE1-A91C-71A92275D7E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41FEF40-1F7A-4ABB-A268-2780B6ABD7AB}">
      <dgm:prSet/>
      <dgm:spPr/>
      <dgm:t>
        <a:bodyPr/>
        <a:lstStyle/>
        <a:p>
          <a:pPr algn="ctr"/>
          <a:r>
            <a:rPr lang="fr-FR" dirty="0" smtClean="0"/>
            <a:t>Coût</a:t>
          </a:r>
          <a:endParaRPr lang="en-US" dirty="0"/>
        </a:p>
      </dgm:t>
    </dgm:pt>
    <dgm:pt modelId="{2270CD7F-684E-4911-96B0-CF2B7DAB9D29}" type="parTrans" cxnId="{85665F6C-C2EA-4CA3-AD8A-5E61E6139A6F}">
      <dgm:prSet/>
      <dgm:spPr/>
      <dgm:t>
        <a:bodyPr/>
        <a:lstStyle/>
        <a:p>
          <a:endParaRPr lang="en-US"/>
        </a:p>
      </dgm:t>
    </dgm:pt>
    <dgm:pt modelId="{398EE481-11DA-400F-9F23-0CD8DCD11805}" type="sibTrans" cxnId="{85665F6C-C2EA-4CA3-AD8A-5E61E6139A6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CA95D65-81D6-45BF-83A1-9181CC12DA32}" type="pres">
      <dgm:prSet presAssocID="{7957828A-6BD3-4350-A004-960B6D808EA6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B05F13-D17D-4AAD-B91E-A37D9D7A1FBD}" type="pres">
      <dgm:prSet presAssocID="{972FF067-62DE-42C4-BA03-A2B7294C6CB5}" presName="compositeNode" presStyleCnt="0">
        <dgm:presLayoutVars>
          <dgm:bulletEnabled val="1"/>
        </dgm:presLayoutVars>
      </dgm:prSet>
      <dgm:spPr/>
    </dgm:pt>
    <dgm:pt modelId="{3B4113C3-A712-40B0-A358-98D159EB607C}" type="pres">
      <dgm:prSet presAssocID="{972FF067-62DE-42C4-BA03-A2B7294C6CB5}" presName="bgRect" presStyleLbl="bgAccFollowNode1" presStyleIdx="0" presStyleCnt="3" custLinFactNeighborX="-43758"/>
      <dgm:spPr/>
      <dgm:t>
        <a:bodyPr/>
        <a:lstStyle/>
        <a:p>
          <a:endParaRPr lang="en-US"/>
        </a:p>
      </dgm:t>
    </dgm:pt>
    <dgm:pt modelId="{FC13A6C6-B989-4901-B539-6DDF8371D549}" type="pres">
      <dgm:prSet presAssocID="{E18A21FF-FC3C-437B-B592-1F932DF2A4C1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19A7E3B-6435-4F47-81BA-D16A97A5DA0C}" type="pres">
      <dgm:prSet presAssocID="{972FF067-62DE-42C4-BA03-A2B7294C6CB5}" presName="bottomLine" presStyleLbl="alignNode1" presStyleIdx="1" presStyleCnt="6">
        <dgm:presLayoutVars/>
      </dgm:prSet>
      <dgm:spPr/>
    </dgm:pt>
    <dgm:pt modelId="{EF62A257-0207-4527-AB24-64BB33D28E6A}" type="pres">
      <dgm:prSet presAssocID="{972FF067-62DE-42C4-BA03-A2B7294C6CB5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91AD34-28FE-49E6-88E5-CB2BFA483C8A}" type="pres">
      <dgm:prSet presAssocID="{E18A21FF-FC3C-437B-B592-1F932DF2A4C1}" presName="sibTrans" presStyleCnt="0"/>
      <dgm:spPr/>
    </dgm:pt>
    <dgm:pt modelId="{27EFDC2C-9AD5-4D2F-AC66-870D1EB8A517}" type="pres">
      <dgm:prSet presAssocID="{6F5C661D-72AD-481C-AEEA-CF57345B5EFB}" presName="compositeNode" presStyleCnt="0">
        <dgm:presLayoutVars>
          <dgm:bulletEnabled val="1"/>
        </dgm:presLayoutVars>
      </dgm:prSet>
      <dgm:spPr/>
    </dgm:pt>
    <dgm:pt modelId="{7132E760-5F30-4297-8DFB-B9D8DC1C46D4}" type="pres">
      <dgm:prSet presAssocID="{6F5C661D-72AD-481C-AEEA-CF57345B5EFB}" presName="bgRect" presStyleLbl="bgAccFollowNode1" presStyleIdx="1" presStyleCnt="3"/>
      <dgm:spPr/>
      <dgm:t>
        <a:bodyPr/>
        <a:lstStyle/>
        <a:p>
          <a:endParaRPr lang="en-US"/>
        </a:p>
      </dgm:t>
    </dgm:pt>
    <dgm:pt modelId="{CFA844C3-BDF0-4C81-9B4B-CFCC685C7AFB}" type="pres">
      <dgm:prSet presAssocID="{F1D5F85C-40A1-4F5B-ACC3-F95CBA19DC97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BDE0143-1E21-4BCC-A0BD-813745106E97}" type="pres">
      <dgm:prSet presAssocID="{6F5C661D-72AD-481C-AEEA-CF57345B5EFB}" presName="bottomLine" presStyleLbl="alignNode1" presStyleIdx="3" presStyleCnt="6">
        <dgm:presLayoutVars/>
      </dgm:prSet>
      <dgm:spPr/>
    </dgm:pt>
    <dgm:pt modelId="{5C787C57-A5E8-4BC4-BB94-D5CDF67EE823}" type="pres">
      <dgm:prSet presAssocID="{6F5C661D-72AD-481C-AEEA-CF57345B5EFB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E02E8-2E0D-4EE0-A729-FDC3E0746BCC}" type="pres">
      <dgm:prSet presAssocID="{F1D5F85C-40A1-4F5B-ACC3-F95CBA19DC97}" presName="sibTrans" presStyleCnt="0"/>
      <dgm:spPr/>
    </dgm:pt>
    <dgm:pt modelId="{B8EA6C03-129D-4094-8145-00F8238A27EB}" type="pres">
      <dgm:prSet presAssocID="{341FEF40-1F7A-4ABB-A268-2780B6ABD7AB}" presName="compositeNode" presStyleCnt="0">
        <dgm:presLayoutVars>
          <dgm:bulletEnabled val="1"/>
        </dgm:presLayoutVars>
      </dgm:prSet>
      <dgm:spPr/>
    </dgm:pt>
    <dgm:pt modelId="{AEE00CA6-17EF-4F2F-B2F6-D4A1B896F2B5}" type="pres">
      <dgm:prSet presAssocID="{341FEF40-1F7A-4ABB-A268-2780B6ABD7AB}" presName="bgRect" presStyleLbl="bgAccFollowNode1" presStyleIdx="2" presStyleCnt="3"/>
      <dgm:spPr/>
      <dgm:t>
        <a:bodyPr/>
        <a:lstStyle/>
        <a:p>
          <a:endParaRPr lang="en-US"/>
        </a:p>
      </dgm:t>
    </dgm:pt>
    <dgm:pt modelId="{A61FE13F-93AB-4193-9F4E-2B632A7E4C9A}" type="pres">
      <dgm:prSet presAssocID="{398EE481-11DA-400F-9F23-0CD8DCD11805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02F2EFD7-7EEB-4A81-8258-26AA9CC77F82}" type="pres">
      <dgm:prSet presAssocID="{341FEF40-1F7A-4ABB-A268-2780B6ABD7AB}" presName="bottomLine" presStyleLbl="alignNode1" presStyleIdx="5" presStyleCnt="6">
        <dgm:presLayoutVars/>
      </dgm:prSet>
      <dgm:spPr/>
    </dgm:pt>
    <dgm:pt modelId="{29622877-2FD4-471B-AA1C-17956A8767C3}" type="pres">
      <dgm:prSet presAssocID="{341FEF40-1F7A-4ABB-A268-2780B6ABD7AB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552603-A4A7-4BE1-A91C-71A92275D7E3}" srcId="{7957828A-6BD3-4350-A004-960B6D808EA6}" destId="{6F5C661D-72AD-481C-AEEA-CF57345B5EFB}" srcOrd="1" destOrd="0" parTransId="{ED82885A-CD51-441D-A264-3BF16CD3A12C}" sibTransId="{F1D5F85C-40A1-4F5B-ACC3-F95CBA19DC97}"/>
    <dgm:cxn modelId="{1471899C-198C-B546-9536-1BF2E445D0AF}" type="presOf" srcId="{F1D5F85C-40A1-4F5B-ACC3-F95CBA19DC97}" destId="{CFA844C3-BDF0-4C81-9B4B-CFCC685C7AFB}" srcOrd="0" destOrd="0" presId="urn:microsoft.com/office/officeart/2016/7/layout/BasicLinearProcessNumbered"/>
    <dgm:cxn modelId="{AEC5507C-65F5-6649-BF00-6CBBEB24A9FE}" type="presOf" srcId="{7957828A-6BD3-4350-A004-960B6D808EA6}" destId="{9CA95D65-81D6-45BF-83A1-9181CC12DA32}" srcOrd="0" destOrd="0" presId="urn:microsoft.com/office/officeart/2016/7/layout/BasicLinearProcessNumbered"/>
    <dgm:cxn modelId="{CC0BF4F6-8B13-7E4D-9B06-12E3D4E8B489}" type="presOf" srcId="{6F5C661D-72AD-481C-AEEA-CF57345B5EFB}" destId="{5C787C57-A5E8-4BC4-BB94-D5CDF67EE823}" srcOrd="1" destOrd="0" presId="urn:microsoft.com/office/officeart/2016/7/layout/BasicLinearProcessNumbered"/>
    <dgm:cxn modelId="{5672679D-AC04-8140-AD4F-C583DA1BA5F7}" type="presOf" srcId="{E18A21FF-FC3C-437B-B592-1F932DF2A4C1}" destId="{FC13A6C6-B989-4901-B539-6DDF8371D549}" srcOrd="0" destOrd="0" presId="urn:microsoft.com/office/officeart/2016/7/layout/BasicLinearProcessNumbered"/>
    <dgm:cxn modelId="{E863AB11-A7A3-C746-B961-DB3EA45A54C2}" type="presOf" srcId="{341FEF40-1F7A-4ABB-A268-2780B6ABD7AB}" destId="{29622877-2FD4-471B-AA1C-17956A8767C3}" srcOrd="1" destOrd="0" presId="urn:microsoft.com/office/officeart/2016/7/layout/BasicLinearProcessNumbered"/>
    <dgm:cxn modelId="{3BBB7496-423D-C544-9484-E855776694A7}" type="presOf" srcId="{341FEF40-1F7A-4ABB-A268-2780B6ABD7AB}" destId="{AEE00CA6-17EF-4F2F-B2F6-D4A1B896F2B5}" srcOrd="0" destOrd="0" presId="urn:microsoft.com/office/officeart/2016/7/layout/BasicLinearProcessNumbered"/>
    <dgm:cxn modelId="{22FBEA67-0F62-B041-8193-712FD87E06AC}" type="presOf" srcId="{972FF067-62DE-42C4-BA03-A2B7294C6CB5}" destId="{EF62A257-0207-4527-AB24-64BB33D28E6A}" srcOrd="1" destOrd="0" presId="urn:microsoft.com/office/officeart/2016/7/layout/BasicLinearProcessNumbered"/>
    <dgm:cxn modelId="{CAE1AA64-0E68-4B28-8FFB-B993D014B13E}" srcId="{7957828A-6BD3-4350-A004-960B6D808EA6}" destId="{972FF067-62DE-42C4-BA03-A2B7294C6CB5}" srcOrd="0" destOrd="0" parTransId="{DEEC6565-CB9F-4F4A-99A9-881DCC28EA4C}" sibTransId="{E18A21FF-FC3C-437B-B592-1F932DF2A4C1}"/>
    <dgm:cxn modelId="{74AD62A4-64A6-044D-9BBC-8FACAC2DB9C6}" type="presOf" srcId="{398EE481-11DA-400F-9F23-0CD8DCD11805}" destId="{A61FE13F-93AB-4193-9F4E-2B632A7E4C9A}" srcOrd="0" destOrd="0" presId="urn:microsoft.com/office/officeart/2016/7/layout/BasicLinearProcessNumbered"/>
    <dgm:cxn modelId="{4EA9B602-EF3C-2942-BD08-DAB5A6F65216}" type="presOf" srcId="{972FF067-62DE-42C4-BA03-A2B7294C6CB5}" destId="{3B4113C3-A712-40B0-A358-98D159EB607C}" srcOrd="0" destOrd="0" presId="urn:microsoft.com/office/officeart/2016/7/layout/BasicLinearProcessNumbered"/>
    <dgm:cxn modelId="{85665F6C-C2EA-4CA3-AD8A-5E61E6139A6F}" srcId="{7957828A-6BD3-4350-A004-960B6D808EA6}" destId="{341FEF40-1F7A-4ABB-A268-2780B6ABD7AB}" srcOrd="2" destOrd="0" parTransId="{2270CD7F-684E-4911-96B0-CF2B7DAB9D29}" sibTransId="{398EE481-11DA-400F-9F23-0CD8DCD11805}"/>
    <dgm:cxn modelId="{03BB9501-4BB4-9840-9DAF-DD9857AAB017}" type="presOf" srcId="{6F5C661D-72AD-481C-AEEA-CF57345B5EFB}" destId="{7132E760-5F30-4297-8DFB-B9D8DC1C46D4}" srcOrd="0" destOrd="0" presId="urn:microsoft.com/office/officeart/2016/7/layout/BasicLinearProcessNumbered"/>
    <dgm:cxn modelId="{132289B1-8329-4B48-9960-FA5CEE60CE80}" type="presParOf" srcId="{9CA95D65-81D6-45BF-83A1-9181CC12DA32}" destId="{04B05F13-D17D-4AAD-B91E-A37D9D7A1FBD}" srcOrd="0" destOrd="0" presId="urn:microsoft.com/office/officeart/2016/7/layout/BasicLinearProcessNumbered"/>
    <dgm:cxn modelId="{4C76E17C-61A5-8B4E-9618-420420E4CE07}" type="presParOf" srcId="{04B05F13-D17D-4AAD-B91E-A37D9D7A1FBD}" destId="{3B4113C3-A712-40B0-A358-98D159EB607C}" srcOrd="0" destOrd="0" presId="urn:microsoft.com/office/officeart/2016/7/layout/BasicLinearProcessNumbered"/>
    <dgm:cxn modelId="{5B5108A5-E09F-934A-A572-79D3EB0CF5A4}" type="presParOf" srcId="{04B05F13-D17D-4AAD-B91E-A37D9D7A1FBD}" destId="{FC13A6C6-B989-4901-B539-6DDF8371D549}" srcOrd="1" destOrd="0" presId="urn:microsoft.com/office/officeart/2016/7/layout/BasicLinearProcessNumbered"/>
    <dgm:cxn modelId="{D20EBA06-6824-CB44-A54E-C26C0D27FAB0}" type="presParOf" srcId="{04B05F13-D17D-4AAD-B91E-A37D9D7A1FBD}" destId="{E19A7E3B-6435-4F47-81BA-D16A97A5DA0C}" srcOrd="2" destOrd="0" presId="urn:microsoft.com/office/officeart/2016/7/layout/BasicLinearProcessNumbered"/>
    <dgm:cxn modelId="{C973C365-CA51-1840-835D-C78287BEB568}" type="presParOf" srcId="{04B05F13-D17D-4AAD-B91E-A37D9D7A1FBD}" destId="{EF62A257-0207-4527-AB24-64BB33D28E6A}" srcOrd="3" destOrd="0" presId="urn:microsoft.com/office/officeart/2016/7/layout/BasicLinearProcessNumbered"/>
    <dgm:cxn modelId="{7FD1DFEF-88E1-CD43-B15F-F4D9636FA0F9}" type="presParOf" srcId="{9CA95D65-81D6-45BF-83A1-9181CC12DA32}" destId="{9991AD34-28FE-49E6-88E5-CB2BFA483C8A}" srcOrd="1" destOrd="0" presId="urn:microsoft.com/office/officeart/2016/7/layout/BasicLinearProcessNumbered"/>
    <dgm:cxn modelId="{870A06CF-76E4-EB4A-9B45-F6FC6467A94D}" type="presParOf" srcId="{9CA95D65-81D6-45BF-83A1-9181CC12DA32}" destId="{27EFDC2C-9AD5-4D2F-AC66-870D1EB8A517}" srcOrd="2" destOrd="0" presId="urn:microsoft.com/office/officeart/2016/7/layout/BasicLinearProcessNumbered"/>
    <dgm:cxn modelId="{7F3E75A7-7183-BC41-B16A-1DA4159F915B}" type="presParOf" srcId="{27EFDC2C-9AD5-4D2F-AC66-870D1EB8A517}" destId="{7132E760-5F30-4297-8DFB-B9D8DC1C46D4}" srcOrd="0" destOrd="0" presId="urn:microsoft.com/office/officeart/2016/7/layout/BasicLinearProcessNumbered"/>
    <dgm:cxn modelId="{455D7511-85E0-AD40-9079-FEA9C35AF402}" type="presParOf" srcId="{27EFDC2C-9AD5-4D2F-AC66-870D1EB8A517}" destId="{CFA844C3-BDF0-4C81-9B4B-CFCC685C7AFB}" srcOrd="1" destOrd="0" presId="urn:microsoft.com/office/officeart/2016/7/layout/BasicLinearProcessNumbered"/>
    <dgm:cxn modelId="{741039CD-0E6A-344F-995E-23CBD6DF29CB}" type="presParOf" srcId="{27EFDC2C-9AD5-4D2F-AC66-870D1EB8A517}" destId="{FBDE0143-1E21-4BCC-A0BD-813745106E97}" srcOrd="2" destOrd="0" presId="urn:microsoft.com/office/officeart/2016/7/layout/BasicLinearProcessNumbered"/>
    <dgm:cxn modelId="{45382830-ED53-9C4F-86B3-6A2E67CBC80B}" type="presParOf" srcId="{27EFDC2C-9AD5-4D2F-AC66-870D1EB8A517}" destId="{5C787C57-A5E8-4BC4-BB94-D5CDF67EE823}" srcOrd="3" destOrd="0" presId="urn:microsoft.com/office/officeart/2016/7/layout/BasicLinearProcessNumbered"/>
    <dgm:cxn modelId="{3261E3E1-1B0F-2146-B88C-A8914E1563FE}" type="presParOf" srcId="{9CA95D65-81D6-45BF-83A1-9181CC12DA32}" destId="{DAEE02E8-2E0D-4EE0-A729-FDC3E0746BCC}" srcOrd="3" destOrd="0" presId="urn:microsoft.com/office/officeart/2016/7/layout/BasicLinearProcessNumbered"/>
    <dgm:cxn modelId="{9B45A703-2391-F841-BD4D-0EAEC64D16A9}" type="presParOf" srcId="{9CA95D65-81D6-45BF-83A1-9181CC12DA32}" destId="{B8EA6C03-129D-4094-8145-00F8238A27EB}" srcOrd="4" destOrd="0" presId="urn:microsoft.com/office/officeart/2016/7/layout/BasicLinearProcessNumbered"/>
    <dgm:cxn modelId="{8E028CD2-EE3F-E145-9F56-DFD876D3D822}" type="presParOf" srcId="{B8EA6C03-129D-4094-8145-00F8238A27EB}" destId="{AEE00CA6-17EF-4F2F-B2F6-D4A1B896F2B5}" srcOrd="0" destOrd="0" presId="urn:microsoft.com/office/officeart/2016/7/layout/BasicLinearProcessNumbered"/>
    <dgm:cxn modelId="{6DB051C5-F890-5A4D-B59E-50B34733D1C2}" type="presParOf" srcId="{B8EA6C03-129D-4094-8145-00F8238A27EB}" destId="{A61FE13F-93AB-4193-9F4E-2B632A7E4C9A}" srcOrd="1" destOrd="0" presId="urn:microsoft.com/office/officeart/2016/7/layout/BasicLinearProcessNumbered"/>
    <dgm:cxn modelId="{47F64F92-8E11-8C48-910E-CAFCA7C57816}" type="presParOf" srcId="{B8EA6C03-129D-4094-8145-00F8238A27EB}" destId="{02F2EFD7-7EEB-4A81-8258-26AA9CC77F82}" srcOrd="2" destOrd="0" presId="urn:microsoft.com/office/officeart/2016/7/layout/BasicLinearProcessNumbered"/>
    <dgm:cxn modelId="{D03E1A68-5A25-2F4C-BFB3-F23F41D8E4E4}" type="presParOf" srcId="{B8EA6C03-129D-4094-8145-00F8238A27EB}" destId="{29622877-2FD4-471B-AA1C-17956A8767C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113C3-A712-40B0-A358-98D159EB607C}">
      <dsp:nvSpPr>
        <dsp:cNvPr id="0" name=""/>
        <dsp:cNvSpPr/>
      </dsp:nvSpPr>
      <dsp:spPr>
        <a:xfrm>
          <a:off x="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Sensibiliser</a:t>
          </a:r>
          <a:endParaRPr lang="en-US" sz="2600" kern="1200" dirty="0"/>
        </a:p>
      </dsp:txBody>
      <dsp:txXfrm>
        <a:off x="0" y="1430834"/>
        <a:ext cx="3162300" cy="2259213"/>
      </dsp:txXfrm>
    </dsp:sp>
    <dsp:sp modelId="{FC13A6C6-B989-4901-B539-6DDF8371D549}">
      <dsp:nvSpPr>
        <dsp:cNvPr id="0" name=""/>
        <dsp:cNvSpPr/>
      </dsp:nvSpPr>
      <dsp:spPr>
        <a:xfrm>
          <a:off x="1016347" y="376535"/>
          <a:ext cx="1129606" cy="11296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</a:t>
          </a:r>
        </a:p>
      </dsp:txBody>
      <dsp:txXfrm>
        <a:off x="1181774" y="541962"/>
        <a:ext cx="798752" cy="798752"/>
      </dsp:txXfrm>
    </dsp:sp>
    <dsp:sp modelId="{E19A7E3B-6435-4F47-81BA-D16A97A5DA0C}">
      <dsp:nvSpPr>
        <dsp:cNvPr id="0" name=""/>
        <dsp:cNvSpPr/>
      </dsp:nvSpPr>
      <dsp:spPr>
        <a:xfrm>
          <a:off x="0" y="3765283"/>
          <a:ext cx="3162300" cy="72"/>
        </a:xfrm>
        <a:prstGeom prst="rect">
          <a:avLst/>
        </a:prstGeom>
        <a:solidFill>
          <a:schemeClr val="accent2">
            <a:hueOff val="-444913"/>
            <a:satOff val="-6558"/>
            <a:lumOff val="5804"/>
            <a:alphaOff val="0"/>
          </a:schemeClr>
        </a:solidFill>
        <a:ln w="15875" cap="flat" cmpd="sng" algn="ctr">
          <a:solidFill>
            <a:schemeClr val="accent2">
              <a:hueOff val="-444913"/>
              <a:satOff val="-6558"/>
              <a:lumOff val="5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2E760-5F30-4297-8DFB-B9D8DC1C46D4}">
      <dsp:nvSpPr>
        <dsp:cNvPr id="0" name=""/>
        <dsp:cNvSpPr/>
      </dsp:nvSpPr>
      <dsp:spPr>
        <a:xfrm>
          <a:off x="347853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1426053"/>
            <a:satOff val="19349"/>
            <a:lumOff val="26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426053"/>
              <a:satOff val="19349"/>
              <a:lumOff val="26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Identifier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&amp;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Protéger </a:t>
          </a:r>
          <a:endParaRPr lang="en-US" sz="2600" kern="1200" dirty="0"/>
        </a:p>
      </dsp:txBody>
      <dsp:txXfrm>
        <a:off x="3478530" y="1430834"/>
        <a:ext cx="3162300" cy="2259213"/>
      </dsp:txXfrm>
    </dsp:sp>
    <dsp:sp modelId="{CFA844C3-BDF0-4C81-9B4B-CFCC685C7AFB}">
      <dsp:nvSpPr>
        <dsp:cNvPr id="0" name=""/>
        <dsp:cNvSpPr/>
      </dsp:nvSpPr>
      <dsp:spPr>
        <a:xfrm>
          <a:off x="4494877" y="376535"/>
          <a:ext cx="1129606" cy="1129606"/>
        </a:xfrm>
        <a:prstGeom prst="ellipse">
          <a:avLst/>
        </a:prstGeom>
        <a:solidFill>
          <a:schemeClr val="accent2">
            <a:hueOff val="-889826"/>
            <a:satOff val="-13115"/>
            <a:lumOff val="11608"/>
            <a:alphaOff val="0"/>
          </a:schemeClr>
        </a:solidFill>
        <a:ln w="15875" cap="flat" cmpd="sng" algn="ctr">
          <a:solidFill>
            <a:schemeClr val="accent2">
              <a:hueOff val="-889826"/>
              <a:satOff val="-13115"/>
              <a:lumOff val="11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2</a:t>
          </a:r>
        </a:p>
      </dsp:txBody>
      <dsp:txXfrm>
        <a:off x="4660304" y="541962"/>
        <a:ext cx="798752" cy="798752"/>
      </dsp:txXfrm>
    </dsp:sp>
    <dsp:sp modelId="{FBDE0143-1E21-4BCC-A0BD-813745106E97}">
      <dsp:nvSpPr>
        <dsp:cNvPr id="0" name=""/>
        <dsp:cNvSpPr/>
      </dsp:nvSpPr>
      <dsp:spPr>
        <a:xfrm>
          <a:off x="3478530" y="3765283"/>
          <a:ext cx="3162300" cy="72"/>
        </a:xfrm>
        <a:prstGeom prst="rect">
          <a:avLst/>
        </a:prstGeom>
        <a:solidFill>
          <a:schemeClr val="accent2">
            <a:hueOff val="-1334738"/>
            <a:satOff val="-19673"/>
            <a:lumOff val="17412"/>
            <a:alphaOff val="0"/>
          </a:schemeClr>
        </a:solidFill>
        <a:ln w="15875" cap="flat" cmpd="sng" algn="ctr">
          <a:solidFill>
            <a:schemeClr val="accent2">
              <a:hueOff val="-1334738"/>
              <a:satOff val="-19673"/>
              <a:lumOff val="17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00CA6-17EF-4F2F-B2F6-D4A1B896F2B5}">
      <dsp:nvSpPr>
        <dsp:cNvPr id="0" name=""/>
        <dsp:cNvSpPr/>
      </dsp:nvSpPr>
      <dsp:spPr>
        <a:xfrm>
          <a:off x="6957061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2852106"/>
            <a:satOff val="38698"/>
            <a:lumOff val="534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852106"/>
              <a:satOff val="38698"/>
              <a:lumOff val="53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Coût</a:t>
          </a:r>
          <a:endParaRPr lang="en-US" sz="2600" kern="1200" dirty="0"/>
        </a:p>
      </dsp:txBody>
      <dsp:txXfrm>
        <a:off x="6957061" y="1430834"/>
        <a:ext cx="3162300" cy="2259213"/>
      </dsp:txXfrm>
    </dsp:sp>
    <dsp:sp modelId="{A61FE13F-93AB-4193-9F4E-2B632A7E4C9A}">
      <dsp:nvSpPr>
        <dsp:cNvPr id="0" name=""/>
        <dsp:cNvSpPr/>
      </dsp:nvSpPr>
      <dsp:spPr>
        <a:xfrm>
          <a:off x="7973408" y="376535"/>
          <a:ext cx="1129606" cy="1129606"/>
        </a:xfrm>
        <a:prstGeom prst="ellipse">
          <a:avLst/>
        </a:prstGeom>
        <a:solidFill>
          <a:schemeClr val="accent2">
            <a:hueOff val="-1779651"/>
            <a:satOff val="-26230"/>
            <a:lumOff val="23216"/>
            <a:alphaOff val="0"/>
          </a:schemeClr>
        </a:solidFill>
        <a:ln w="15875" cap="flat" cmpd="sng" algn="ctr">
          <a:solidFill>
            <a:schemeClr val="accent2">
              <a:hueOff val="-1779651"/>
              <a:satOff val="-26230"/>
              <a:lumOff val="2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3</a:t>
          </a:r>
        </a:p>
      </dsp:txBody>
      <dsp:txXfrm>
        <a:off x="8138835" y="541962"/>
        <a:ext cx="798752" cy="798752"/>
      </dsp:txXfrm>
    </dsp:sp>
    <dsp:sp modelId="{02F2EFD7-7EEB-4A81-8258-26AA9CC77F82}">
      <dsp:nvSpPr>
        <dsp:cNvPr id="0" name=""/>
        <dsp:cNvSpPr/>
      </dsp:nvSpPr>
      <dsp:spPr>
        <a:xfrm>
          <a:off x="6957061" y="3765283"/>
          <a:ext cx="3162300" cy="72"/>
        </a:xfrm>
        <a:prstGeom prst="rect">
          <a:avLst/>
        </a:prstGeom>
        <a:solidFill>
          <a:schemeClr val="accent2">
            <a:hueOff val="-2224564"/>
            <a:satOff val="-32788"/>
            <a:lumOff val="29020"/>
            <a:alphaOff val="0"/>
          </a:schemeClr>
        </a:solidFill>
        <a:ln w="15875" cap="flat" cmpd="sng" algn="ctr">
          <a:solidFill>
            <a:schemeClr val="accent2">
              <a:hueOff val="-2224564"/>
              <a:satOff val="-32788"/>
              <a:lumOff val="29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5629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53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14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1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629400"/>
            <a:ext cx="12188825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0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9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325112"/>
            <a:ext cx="12192000" cy="2532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536537"/>
            <a:ext cx="12191986" cy="9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3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76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28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19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57170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09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8278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AE29E138-85FC-41C1-B01C-B55C612B2A7D}" type="datetimeFigureOut">
              <a:rPr lang="fr-FR" smtClean="0"/>
              <a:t>03/07/2017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74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807" y="658050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9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6" r:id="rId8"/>
    <p:sldLayoutId id="2147483812" r:id="rId9"/>
    <p:sldLayoutId id="2147483813" r:id="rId10"/>
    <p:sldLayoutId id="2147483814" r:id="rId11"/>
    <p:sldLayoutId id="214748381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14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16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17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9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20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 9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brownbaglunch.fr/img/vise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4752" y="3896085"/>
            <a:ext cx="2295082" cy="6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28459" y="481904"/>
            <a:ext cx="422643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La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triche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 sur un Serious Game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8459" y="4180114"/>
            <a:ext cx="4596033" cy="130473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Présenté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 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Minh-Huy LE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Maître de stage : Henri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DARMET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Enseignants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tuteurs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Fabrice LEGOND-AUBRY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0096" y="2262307"/>
            <a:ext cx="4114800" cy="75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 smtClean="0">
                <a:solidFill>
                  <a:schemeClr val="tx1"/>
                </a:solidFill>
              </a:rPr>
              <a:t>I-Learning</a:t>
            </a:r>
            <a:endParaRPr lang="fr-FR" sz="2800" b="1" dirty="0">
              <a:solidFill>
                <a:schemeClr val="tx1"/>
              </a:solidFill>
            </a:endParaRPr>
          </a:p>
        </p:txBody>
      </p:sp>
      <p:pic>
        <p:nvPicPr>
          <p:cNvPr id="21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82" y="1704811"/>
            <a:ext cx="2498531" cy="54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65"/>
          <p:cNvSpPr txBox="1"/>
          <p:nvPr/>
        </p:nvSpPr>
        <p:spPr>
          <a:xfrm>
            <a:off x="8522800" y="5551330"/>
            <a:ext cx="3288325" cy="46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 dirty="0" err="1"/>
              <a:t>Année</a:t>
            </a:r>
            <a:r>
              <a:rPr lang="en" b="1" dirty="0"/>
              <a:t> 2016 - 2017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88197" y="16881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1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192237"/>
            <a:ext cx="6716486" cy="5291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design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6" y="2057571"/>
            <a:ext cx="10948768" cy="38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1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192237"/>
            <a:ext cx="6716486" cy="5291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design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91" y="2349420"/>
            <a:ext cx="11547817" cy="314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2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192117"/>
            <a:ext cx="6716486" cy="20200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de nouveaux jeux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3" r="1378" b="16074"/>
          <a:stretch/>
        </p:blipFill>
        <p:spPr>
          <a:xfrm>
            <a:off x="1393883" y="1970732"/>
            <a:ext cx="9410106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2600"/>
            <a:ext cx="12192000" cy="129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1" y="188634"/>
            <a:ext cx="12054757" cy="648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192117"/>
            <a:ext cx="6716486" cy="20200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Proposition de 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nouveaux jeux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05" y="1700096"/>
            <a:ext cx="7498079" cy="476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La triche</a:t>
            </a:r>
            <a:endParaRPr lang="fr-FR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217" y="2528363"/>
            <a:ext cx="1809183" cy="19996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20869564">
            <a:off x="3935467" y="2949343"/>
            <a:ext cx="1685645" cy="48420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033" y="1206944"/>
            <a:ext cx="2051092" cy="20510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755" y="4529543"/>
            <a:ext cx="1865370" cy="1832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3" y="5206839"/>
            <a:ext cx="1022579" cy="102257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878479">
            <a:off x="3941999" y="4728008"/>
            <a:ext cx="1649141" cy="51754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814311" y="3719401"/>
            <a:ext cx="688536" cy="48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</a:t>
            </a:r>
            <a:r>
              <a:rPr lang="fr-FR" sz="4000" dirty="0" smtClean="0"/>
              <a:t>triche</a:t>
            </a:r>
            <a:r>
              <a:rPr lang="fr-FR" sz="3200" dirty="0" smtClean="0"/>
              <a:t> </a:t>
            </a:r>
            <a:r>
              <a:rPr lang="fr-FR" sz="4000" dirty="0" smtClean="0"/>
              <a:t>: </a:t>
            </a:r>
            <a:r>
              <a:rPr lang="fr-FR" sz="3200" dirty="0" smtClean="0"/>
              <a:t>Code inspection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2" y="5433448"/>
            <a:ext cx="50673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14" y="3780692"/>
            <a:ext cx="2715776" cy="234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314" y="1285973"/>
            <a:ext cx="2715776" cy="2184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" y="1285973"/>
            <a:ext cx="7388198" cy="36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triche</a:t>
            </a:r>
            <a:r>
              <a:rPr lang="fr-FR" sz="3200" dirty="0"/>
              <a:t> </a:t>
            </a:r>
            <a:r>
              <a:rPr lang="fr-FR" sz="4000" dirty="0" smtClean="0"/>
              <a:t>: </a:t>
            </a:r>
            <a:r>
              <a:rPr lang="fr-FR" sz="3200" dirty="0" smtClean="0"/>
              <a:t>Code modification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30" y="1121536"/>
            <a:ext cx="3217484" cy="5318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5" y="1342292"/>
            <a:ext cx="21844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28" y="2224036"/>
            <a:ext cx="1831144" cy="19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triche</a:t>
            </a:r>
            <a:r>
              <a:rPr lang="fr-FR" sz="3200" dirty="0"/>
              <a:t> </a:t>
            </a:r>
            <a:r>
              <a:rPr lang="fr-FR" sz="4000" dirty="0" smtClean="0"/>
              <a:t>: </a:t>
            </a:r>
            <a:r>
              <a:rPr lang="fr-FR" sz="3200" dirty="0" err="1" smtClean="0"/>
              <a:t>NoSQL</a:t>
            </a:r>
            <a:r>
              <a:rPr lang="fr-FR" sz="3200" dirty="0" smtClean="0"/>
              <a:t> Injection</a:t>
            </a:r>
            <a:endParaRPr lang="fr-F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666014" y="1501156"/>
            <a:ext cx="52305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Forme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initiale</a:t>
            </a:r>
            <a:r>
              <a:rPr lang="en-US" sz="2000" b="1" dirty="0" smtClean="0"/>
              <a:t> :</a:t>
            </a:r>
          </a:p>
          <a:p>
            <a:endParaRPr lang="en-US" sz="2000" dirty="0" smtClean="0"/>
          </a:p>
          <a:p>
            <a:r>
              <a:rPr lang="en-US" sz="2000" dirty="0" smtClean="0"/>
              <a:t>{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“email” : “</a:t>
            </a:r>
            <a:r>
              <a:rPr lang="en-US" sz="2000" dirty="0" err="1" smtClean="0"/>
              <a:t>minhhuyle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“password” : “</a:t>
            </a:r>
            <a:r>
              <a:rPr lang="en-US" sz="2000" dirty="0" err="1" smtClean="0"/>
              <a:t>motdepasscompliquer</a:t>
            </a:r>
            <a:r>
              <a:rPr lang="en-US" sz="2000" dirty="0" smtClean="0"/>
              <a:t>”</a:t>
            </a:r>
          </a:p>
          <a:p>
            <a:r>
              <a:rPr lang="en-US" sz="2000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39" t="7" r="710" b="61952"/>
          <a:stretch/>
        </p:blipFill>
        <p:spPr>
          <a:xfrm>
            <a:off x="574643" y="1824015"/>
            <a:ext cx="4161823" cy="30201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6014" y="3874646"/>
            <a:ext cx="42127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Forme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injecté</a:t>
            </a:r>
            <a:r>
              <a:rPr lang="en-US" sz="2000" b="1" dirty="0" smtClean="0"/>
              <a:t> :</a:t>
            </a:r>
          </a:p>
          <a:p>
            <a:endParaRPr lang="en-US" sz="2000" dirty="0" smtClean="0"/>
          </a:p>
          <a:p>
            <a:r>
              <a:rPr lang="en-US" sz="2000" dirty="0" smtClean="0"/>
              <a:t>{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“email” : {$</a:t>
            </a:r>
            <a:r>
              <a:rPr lang="en-US" sz="2000" dirty="0" err="1" smtClean="0"/>
              <a:t>qt</a:t>
            </a:r>
            <a:r>
              <a:rPr lang="en-US" sz="2000" dirty="0" smtClean="0"/>
              <a:t> : “”}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“password” : </a:t>
            </a:r>
            <a:r>
              <a:rPr lang="en-US" sz="2000" dirty="0"/>
              <a:t>{$</a:t>
            </a:r>
            <a:r>
              <a:rPr lang="en-US" sz="2000" dirty="0" err="1"/>
              <a:t>qt</a:t>
            </a:r>
            <a:r>
              <a:rPr lang="en-US" sz="2000" dirty="0"/>
              <a:t> : “”}</a:t>
            </a:r>
          </a:p>
          <a:p>
            <a:r>
              <a:rPr lang="en-US" sz="2000" dirty="0" smtClean="0"/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2357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triche</a:t>
            </a:r>
            <a:r>
              <a:rPr lang="fr-FR" sz="3200" dirty="0"/>
              <a:t> </a:t>
            </a:r>
            <a:r>
              <a:rPr lang="fr-FR" sz="4000" dirty="0" smtClean="0"/>
              <a:t>: </a:t>
            </a:r>
            <a:r>
              <a:rPr lang="fr-FR" sz="3200" dirty="0" err="1" smtClean="0"/>
              <a:t>NoSQL</a:t>
            </a:r>
            <a:r>
              <a:rPr lang="fr-FR" sz="3200" dirty="0" smtClean="0"/>
              <a:t> Injection</a:t>
            </a:r>
            <a:endParaRPr lang="fr-F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03799" y="3391144"/>
            <a:ext cx="2354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$ne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smtClean="0">
                <a:sym typeface="Wingdings"/>
              </a:rPr>
              <a:t> 		</a:t>
            </a:r>
            <a:r>
              <a:rPr lang="en-US" b="1" dirty="0" smtClean="0"/>
              <a:t>!=</a:t>
            </a:r>
          </a:p>
          <a:p>
            <a:r>
              <a:rPr lang="en-US" b="1" dirty="0"/>
              <a:t>$</a:t>
            </a:r>
            <a:r>
              <a:rPr lang="en-US" b="1" dirty="0" err="1" smtClean="0"/>
              <a:t>eq</a:t>
            </a:r>
            <a:r>
              <a:rPr lang="en-US" b="1" dirty="0" smtClean="0"/>
              <a:t>		</a:t>
            </a:r>
            <a:r>
              <a:rPr lang="en-US" b="1" dirty="0" smtClean="0">
                <a:sym typeface="Wingdings"/>
              </a:rPr>
              <a:t>		==</a:t>
            </a:r>
            <a:endParaRPr lang="en-US" b="1" dirty="0" smtClean="0"/>
          </a:p>
          <a:p>
            <a:r>
              <a:rPr lang="en-US" b="1" dirty="0" smtClean="0"/>
              <a:t>$</a:t>
            </a:r>
            <a:r>
              <a:rPr lang="en-US" b="1" dirty="0" err="1" smtClean="0"/>
              <a:t>gt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smtClean="0">
                <a:sym typeface="Wingdings"/>
              </a:rPr>
              <a:t> 		&gt;</a:t>
            </a:r>
          </a:p>
          <a:p>
            <a:r>
              <a:rPr lang="en-US" b="1" dirty="0" smtClean="0"/>
              <a:t>$</a:t>
            </a:r>
            <a:r>
              <a:rPr lang="en-US" b="1" dirty="0" err="1" smtClean="0"/>
              <a:t>lt</a:t>
            </a:r>
            <a:r>
              <a:rPr lang="en-US" b="1" dirty="0"/>
              <a:t>		</a:t>
            </a:r>
            <a:r>
              <a:rPr lang="en-US" b="1" dirty="0">
                <a:sym typeface="Wingdings"/>
              </a:rPr>
              <a:t> 		</a:t>
            </a:r>
            <a:r>
              <a:rPr lang="en-US" b="1" dirty="0" smtClean="0">
                <a:sym typeface="Wingdings"/>
              </a:rPr>
              <a:t>&lt;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0288" y="1994213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query </a:t>
            </a:r>
            <a:r>
              <a:rPr lang="en-US" dirty="0"/>
              <a:t>= { $where: "</a:t>
            </a:r>
            <a:r>
              <a:rPr lang="en-US" dirty="0" err="1" smtClean="0"/>
              <a:t>this.login</a:t>
            </a:r>
            <a:r>
              <a:rPr lang="en-US" dirty="0" smtClean="0"/>
              <a:t> </a:t>
            </a:r>
            <a:r>
              <a:rPr lang="en-US" dirty="0"/>
              <a:t>=== </a:t>
            </a:r>
            <a:r>
              <a:rPr lang="en-US" dirty="0" smtClean="0"/>
              <a:t>‘" </a:t>
            </a:r>
            <a:r>
              <a:rPr lang="en-US" dirty="0"/>
              <a:t>+ </a:t>
            </a:r>
            <a:r>
              <a:rPr lang="en-US" dirty="0" err="1" smtClean="0"/>
              <a:t>req.body.login</a:t>
            </a:r>
            <a:r>
              <a:rPr lang="en-US" dirty="0" smtClean="0"/>
              <a:t> </a:t>
            </a:r>
            <a:r>
              <a:rPr lang="en-US" dirty="0"/>
              <a:t>+ "</a:t>
            </a:r>
            <a:r>
              <a:rPr lang="en-US" dirty="0" smtClean="0"/>
              <a:t>’" }</a:t>
            </a:r>
          </a:p>
          <a:p>
            <a:r>
              <a:rPr lang="en-US" dirty="0" err="1"/>
              <a:t>db.collection</a:t>
            </a:r>
            <a:r>
              <a:rPr lang="en-US" dirty="0"/>
              <a:t>('users').find(query)</a:t>
            </a:r>
          </a:p>
        </p:txBody>
      </p:sp>
    </p:spTree>
    <p:extLst>
      <p:ext uri="{BB962C8B-B14F-4D97-AF65-F5344CB8AC3E}">
        <p14:creationId xmlns:p14="http://schemas.microsoft.com/office/powerpoint/2010/main" val="5415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9205" y="86438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/>
              <a:t>Executive</a:t>
            </a:r>
            <a:r>
              <a:rPr lang="fr-FR" sz="4000" dirty="0"/>
              <a:t> </a:t>
            </a:r>
            <a:r>
              <a:rPr lang="fr-FR" sz="4000" dirty="0" err="1"/>
              <a:t>summary</a:t>
            </a:r>
            <a:endParaRPr lang="fr-FR" sz="4000" dirty="0"/>
          </a:p>
        </p:txBody>
      </p:sp>
      <p:sp>
        <p:nvSpPr>
          <p:cNvPr id="7" name="Shape 72"/>
          <p:cNvSpPr txBox="1">
            <a:spLocks/>
          </p:cNvSpPr>
          <p:nvPr/>
        </p:nvSpPr>
        <p:spPr>
          <a:xfrm>
            <a:off x="2198914" y="2024742"/>
            <a:ext cx="5550816" cy="32439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VISEO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err="1" smtClean="0">
                <a:latin typeface="Lora"/>
                <a:ea typeface="Lora"/>
                <a:cs typeface="Lora"/>
                <a:sym typeface="Lora"/>
              </a:rPr>
              <a:t>I-Learning</a:t>
            </a:r>
            <a:endParaRPr lang="fr-FR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Missions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La triche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Problématique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Solutions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Bilan</a:t>
            </a:r>
            <a:endParaRPr lang="en" sz="3000" b="1" i="1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277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2357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</a:t>
            </a:r>
            <a:endParaRPr lang="fr-FR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83" y="4409840"/>
            <a:ext cx="1865370" cy="1832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9" y="1182300"/>
            <a:ext cx="1696357" cy="169635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7346196" y="3172462"/>
            <a:ext cx="813474" cy="475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555" y="2673085"/>
            <a:ext cx="1571350" cy="1736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97">
            <a:off x="5819562" y="4427224"/>
            <a:ext cx="995974" cy="995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97">
            <a:off x="5674649" y="2049724"/>
            <a:ext cx="1042167" cy="104216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20755309">
            <a:off x="4094367" y="2640654"/>
            <a:ext cx="1322315" cy="53584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814168">
            <a:off x="4222015" y="4281092"/>
            <a:ext cx="1198152" cy="51754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97">
            <a:off x="7459632" y="3880269"/>
            <a:ext cx="683440" cy="6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Solutions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7" y="1382523"/>
            <a:ext cx="3577771" cy="4796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4" y="4759924"/>
            <a:ext cx="3810000" cy="135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27" y="1382523"/>
            <a:ext cx="3569341" cy="308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Bilan</a:t>
            </a:r>
            <a:endParaRPr lang="fr-FR" sz="3200" dirty="0"/>
          </a:p>
        </p:txBody>
      </p:sp>
      <p:graphicFrame>
        <p:nvGraphicFramePr>
          <p:cNvPr id="13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76051"/>
              </p:ext>
            </p:extLst>
          </p:nvPr>
        </p:nvGraphicFramePr>
        <p:xfrm>
          <a:off x="1036319" y="1922197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4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pic>
        <p:nvPicPr>
          <p:cNvPr id="6" name="Graphiqu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641" y="2334125"/>
            <a:ext cx="2125580" cy="212558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62400" y="3073749"/>
            <a:ext cx="582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Vous avez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4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l="4609" t="3439" r="2618" b="5118"/>
          <a:stretch/>
        </p:blipFill>
        <p:spPr>
          <a:xfrm>
            <a:off x="2788610" y="1048500"/>
            <a:ext cx="6614779" cy="546438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 : </a:t>
            </a:r>
            <a:r>
              <a:rPr lang="fr-FR" sz="3200" dirty="0"/>
              <a:t>Activités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1392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4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</a:t>
            </a:r>
            <a:r>
              <a:rPr lang="fr-FR" sz="3200" dirty="0"/>
              <a:t> : Chiffres clés</a:t>
            </a:r>
          </a:p>
        </p:txBody>
      </p:sp>
      <p:pic>
        <p:nvPicPr>
          <p:cNvPr id="7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930"/>
            <a:ext cx="7388185" cy="5529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88185" y="1015931"/>
            <a:ext cx="4803815" cy="27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388185" y="3799114"/>
            <a:ext cx="4803815" cy="27574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85" y="1558542"/>
            <a:ext cx="1524000" cy="1168400"/>
          </a:xfrm>
          <a:prstGeom prst="rect">
            <a:avLst/>
          </a:prstGeom>
        </p:spPr>
      </p:pic>
      <p:grpSp>
        <p:nvGrpSpPr>
          <p:cNvPr id="10" name="Groupe 10"/>
          <p:cNvGrpSpPr/>
          <p:nvPr/>
        </p:nvGrpSpPr>
        <p:grpSpPr>
          <a:xfrm>
            <a:off x="7999168" y="1818703"/>
            <a:ext cx="1709446" cy="1409700"/>
            <a:chOff x="9238885" y="437602"/>
            <a:chExt cx="1709446" cy="1409700"/>
          </a:xfrm>
        </p:grpSpPr>
        <p:pic>
          <p:nvPicPr>
            <p:cNvPr id="11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885" y="437602"/>
              <a:ext cx="1381125" cy="14097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ZoneTexte 7"/>
            <p:cNvSpPr txBox="1"/>
            <p:nvPr/>
          </p:nvSpPr>
          <p:spPr>
            <a:xfrm>
              <a:off x="10455888" y="854184"/>
              <a:ext cx="492443" cy="61170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fr-FR" sz="2000" dirty="0">
                  <a:solidFill>
                    <a:srgbClr val="005F86"/>
                  </a:solidFill>
                </a:rPr>
                <a:t>2016</a:t>
              </a:r>
            </a:p>
          </p:txBody>
        </p:sp>
      </p:grpSp>
      <p:sp>
        <p:nvSpPr>
          <p:cNvPr id="13" name="ZoneTexte 16"/>
          <p:cNvSpPr txBox="1"/>
          <p:nvPr/>
        </p:nvSpPr>
        <p:spPr>
          <a:xfrm>
            <a:off x="8090702" y="1160037"/>
            <a:ext cx="37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5F86"/>
                </a:solidFill>
              </a:rPr>
              <a:t>Chiffre d’affaire</a:t>
            </a:r>
          </a:p>
        </p:txBody>
      </p:sp>
      <p:sp>
        <p:nvSpPr>
          <p:cNvPr id="14" name="ZoneTexte 18"/>
          <p:cNvSpPr txBox="1"/>
          <p:nvPr/>
        </p:nvSpPr>
        <p:spPr>
          <a:xfrm>
            <a:off x="9884932" y="2156417"/>
            <a:ext cx="204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005F86"/>
                </a:solidFill>
              </a:rPr>
              <a:t>130M€</a:t>
            </a:r>
          </a:p>
        </p:txBody>
      </p:sp>
      <p:pic>
        <p:nvPicPr>
          <p:cNvPr id="15" name="Image 6"/>
          <p:cNvPicPr>
            <a:picLocks noChangeAspect="1"/>
          </p:cNvPicPr>
          <p:nvPr/>
        </p:nvPicPr>
        <p:blipFill rotWithShape="1">
          <a:blip r:embed="rId5"/>
          <a:srcRect l="7062" t="6937" r="6691" b="6816"/>
          <a:stretch/>
        </p:blipFill>
        <p:spPr>
          <a:xfrm>
            <a:off x="8090702" y="4813037"/>
            <a:ext cx="1125469" cy="1141899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6" name="ZoneTexte 12"/>
          <p:cNvSpPr txBox="1"/>
          <p:nvPr/>
        </p:nvSpPr>
        <p:spPr>
          <a:xfrm>
            <a:off x="9201436" y="5078133"/>
            <a:ext cx="492443" cy="6117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2000" dirty="0">
                <a:solidFill>
                  <a:srgbClr val="009878"/>
                </a:solidFill>
              </a:rPr>
              <a:t>2016</a:t>
            </a:r>
          </a:p>
        </p:txBody>
      </p:sp>
      <p:sp>
        <p:nvSpPr>
          <p:cNvPr id="17" name="ZoneTexte 17"/>
          <p:cNvSpPr txBox="1"/>
          <p:nvPr/>
        </p:nvSpPr>
        <p:spPr>
          <a:xfrm>
            <a:off x="8129736" y="4050969"/>
            <a:ext cx="37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9878"/>
                </a:solidFill>
              </a:rPr>
              <a:t>Effectif</a:t>
            </a:r>
          </a:p>
        </p:txBody>
      </p:sp>
      <p:sp>
        <p:nvSpPr>
          <p:cNvPr id="18" name="ZoneTexte 19"/>
          <p:cNvSpPr txBox="1"/>
          <p:nvPr/>
        </p:nvSpPr>
        <p:spPr>
          <a:xfrm>
            <a:off x="10150698" y="4932900"/>
            <a:ext cx="204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009878"/>
                </a:solidFill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4215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</a:t>
            </a:r>
            <a:r>
              <a:rPr lang="fr-FR" sz="3200" dirty="0"/>
              <a:t> : </a:t>
            </a:r>
            <a:r>
              <a:rPr lang="fr-FR" sz="3200" dirty="0" smtClean="0"/>
              <a:t>Agilité</a:t>
            </a:r>
            <a:endParaRPr lang="fr-FR" sz="3200" dirty="0"/>
          </a:p>
        </p:txBody>
      </p:sp>
      <p:sp>
        <p:nvSpPr>
          <p:cNvPr id="19" name="Cube 18"/>
          <p:cNvSpPr/>
          <p:nvPr/>
        </p:nvSpPr>
        <p:spPr>
          <a:xfrm rot="10800000">
            <a:off x="1809821" y="1850823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 rot="10800000">
            <a:off x="2228921" y="2091649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 rot="10800000">
            <a:off x="2648021" y="233247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 rot="10800000">
            <a:off x="1405960" y="2091649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 rot="10800000">
            <a:off x="1825060" y="233247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 rot="10800000">
            <a:off x="2244160" y="257330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 rot="10800000">
            <a:off x="1809821" y="138211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 rot="10800000">
            <a:off x="2228921" y="162294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 rot="10800000">
            <a:off x="2648021" y="1863767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 rot="10800000">
            <a:off x="1405960" y="162294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2813167" y="3898554"/>
            <a:ext cx="663920" cy="804344"/>
          </a:xfrm>
          <a:prstGeom prst="downArrow">
            <a:avLst/>
          </a:prstGeom>
          <a:solidFill>
            <a:srgbClr val="92D050"/>
          </a:solidFill>
          <a:ln>
            <a:solidFill>
              <a:srgbClr val="F2F2F2"/>
            </a:solidFill>
          </a:ln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 rot="10800000">
            <a:off x="3722351" y="5142978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 rot="10800000">
            <a:off x="4141451" y="5383804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54" y="3325486"/>
            <a:ext cx="2782660" cy="29783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049" y="5221817"/>
            <a:ext cx="923587" cy="8903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967" y="2212764"/>
            <a:ext cx="1449715" cy="14497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74" y="4074322"/>
            <a:ext cx="1649954" cy="16499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63" y="1473516"/>
            <a:ext cx="1363997" cy="1363997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 rot="5400000">
            <a:off x="4619473" y="1684464"/>
            <a:ext cx="687005" cy="1076866"/>
          </a:xfrm>
          <a:prstGeom prst="downArrow">
            <a:avLst/>
          </a:prstGeom>
          <a:solidFill>
            <a:srgbClr val="92D050"/>
          </a:solidFill>
          <a:ln>
            <a:solidFill>
              <a:srgbClr val="F2F2F2"/>
            </a:solidFill>
          </a:ln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 rot="5400000">
            <a:off x="8109655" y="1684464"/>
            <a:ext cx="687005" cy="1076866"/>
          </a:xfrm>
          <a:prstGeom prst="downArrow">
            <a:avLst/>
          </a:prstGeom>
          <a:solidFill>
            <a:srgbClr val="92D050"/>
          </a:solidFill>
          <a:ln>
            <a:solidFill>
              <a:srgbClr val="F2F2F2"/>
            </a:solidFill>
          </a:ln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I-Le</a:t>
            </a:r>
            <a:r>
              <a:rPr lang="fr-FR" sz="4000" dirty="0" smtClean="0"/>
              <a:t>	</a:t>
            </a:r>
            <a:r>
              <a:rPr lang="fr-FR" sz="4000" dirty="0" err="1" smtClean="0"/>
              <a:t>arning</a:t>
            </a:r>
            <a:r>
              <a:rPr lang="fr-FR" sz="4000" dirty="0" smtClean="0"/>
              <a:t> : </a:t>
            </a:r>
            <a:r>
              <a:rPr lang="fr-FR" sz="3200" dirty="0" smtClean="0"/>
              <a:t>L’objectif</a:t>
            </a:r>
            <a:endParaRPr lang="fr-FR" sz="3200" dirty="0"/>
          </a:p>
        </p:txBody>
      </p:sp>
      <p:pic>
        <p:nvPicPr>
          <p:cNvPr id="40" name="Picture 2" descr="http://flowleadership.org/wp-content/uploads/2016/03/serious_game_classific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8" t="5258" r="14618" b="8754"/>
          <a:stretch/>
        </p:blipFill>
        <p:spPr bwMode="auto">
          <a:xfrm>
            <a:off x="3222171" y="1077025"/>
            <a:ext cx="5747657" cy="540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5413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I-Le</a:t>
            </a:r>
            <a:r>
              <a:rPr lang="fr-FR" sz="4000" dirty="0" smtClean="0"/>
              <a:t>	</a:t>
            </a:r>
            <a:r>
              <a:rPr lang="fr-FR" sz="4000" dirty="0" err="1" smtClean="0"/>
              <a:t>arning</a:t>
            </a:r>
            <a:r>
              <a:rPr lang="fr-FR" sz="4000" dirty="0" smtClean="0"/>
              <a:t> : </a:t>
            </a:r>
            <a:r>
              <a:rPr lang="fr-FR" sz="3200" dirty="0" smtClean="0"/>
              <a:t>Ingénierie</a:t>
            </a:r>
            <a:endParaRPr lang="fr-FR" sz="3200" dirty="0"/>
          </a:p>
        </p:txBody>
      </p:sp>
      <p:sp>
        <p:nvSpPr>
          <p:cNvPr id="9" name="Rectangle 8"/>
          <p:cNvSpPr/>
          <p:nvPr/>
        </p:nvSpPr>
        <p:spPr>
          <a:xfrm>
            <a:off x="4198884" y="975946"/>
            <a:ext cx="3905271" cy="560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/>
          <p:cNvSpPr/>
          <p:nvPr/>
        </p:nvSpPr>
        <p:spPr>
          <a:xfrm>
            <a:off x="490464" y="1760059"/>
            <a:ext cx="3350154" cy="1090167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https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2" y="1974265"/>
            <a:ext cx="661753" cy="6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947" y="1974266"/>
            <a:ext cx="1657472" cy="66175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521571" y="4520563"/>
            <a:ext cx="3319047" cy="1090167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3" y="4621568"/>
            <a:ext cx="930284" cy="9302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278" y="4621568"/>
            <a:ext cx="865905" cy="92642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490464" y="3126243"/>
            <a:ext cx="3350154" cy="1090167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accent2">
                <a:lumMod val="10000"/>
                <a:lumOff val="9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2" y="3358584"/>
            <a:ext cx="1021048" cy="6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48" y="4621568"/>
            <a:ext cx="697528" cy="6975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16" y="5804362"/>
            <a:ext cx="680624" cy="6005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72" y="2076435"/>
            <a:ext cx="2844800" cy="2692400"/>
          </a:xfrm>
          <a:prstGeom prst="rect">
            <a:avLst/>
          </a:prstGeom>
        </p:spPr>
      </p:pic>
      <p:sp>
        <p:nvSpPr>
          <p:cNvPr id="28" name="Chevron 27"/>
          <p:cNvSpPr/>
          <p:nvPr/>
        </p:nvSpPr>
        <p:spPr>
          <a:xfrm rot="16200000">
            <a:off x="10041877" y="5180843"/>
            <a:ext cx="341302" cy="7470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loud 29"/>
          <p:cNvSpPr/>
          <p:nvPr/>
        </p:nvSpPr>
        <p:spPr>
          <a:xfrm>
            <a:off x="8630972" y="1343413"/>
            <a:ext cx="1203617" cy="851162"/>
          </a:xfrm>
          <a:prstGeom prst="cloud">
            <a:avLst/>
          </a:prstGeom>
          <a:solidFill>
            <a:schemeClr val="accent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Cloud 32"/>
          <p:cNvSpPr/>
          <p:nvPr/>
        </p:nvSpPr>
        <p:spPr>
          <a:xfrm>
            <a:off x="10439499" y="1334478"/>
            <a:ext cx="1203617" cy="851162"/>
          </a:xfrm>
          <a:prstGeom prst="cloud">
            <a:avLst/>
          </a:prstGeom>
          <a:solidFill>
            <a:schemeClr val="accent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63" y="3240944"/>
            <a:ext cx="895358" cy="895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686" y="4580363"/>
            <a:ext cx="1626627" cy="16266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846" y="1449529"/>
            <a:ext cx="3189345" cy="33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7" y="1071617"/>
            <a:ext cx="11312771" cy="20200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Correction, </a:t>
            </a:r>
            <a:r>
              <a:rPr lang="fr-FR" sz="3000" b="1" i="1" dirty="0" err="1" smtClean="0">
                <a:latin typeface="Lora"/>
                <a:ea typeface="Lora"/>
                <a:cs typeface="Lora"/>
                <a:sym typeface="Lora"/>
              </a:rPr>
              <a:t>réfactoring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du </a:t>
            </a:r>
            <a:r>
              <a:rPr lang="fr-FR" sz="3000" b="1" i="1" dirty="0">
                <a:latin typeface="Lora"/>
                <a:ea typeface="Lora"/>
                <a:cs typeface="Lora"/>
                <a:sym typeface="Lora"/>
              </a:rPr>
              <a:t>code (MVP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)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87" y="1760333"/>
            <a:ext cx="2763467" cy="461463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054257" y="3087107"/>
            <a:ext cx="2019007" cy="1387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888" y="1951892"/>
            <a:ext cx="3911288" cy="41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071617"/>
            <a:ext cx="6716486" cy="88027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>
                <a:latin typeface="Lora"/>
                <a:ea typeface="Lora"/>
                <a:cs typeface="Lora"/>
                <a:sym typeface="Lora"/>
              </a:rPr>
              <a:t>Développement service 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REST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endParaRPr lang="fr-FR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Réalisations 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des 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tests</a:t>
            </a:r>
            <a:endParaRPr lang="fr-FR" sz="3000" b="1" i="1" dirty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18" y="3324615"/>
            <a:ext cx="2605448" cy="16048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14" y="3329798"/>
            <a:ext cx="16256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62" y="2999730"/>
            <a:ext cx="1929690" cy="19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B5C8D"/>
      </a:accent1>
      <a:accent2>
        <a:srgbClr val="00206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2002</TotalTime>
  <Words>163</Words>
  <Application>Microsoft Macintosh PowerPoint</Application>
  <PresentationFormat>Widescreen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Courier New</vt:lpstr>
      <vt:lpstr>Lato</vt:lpstr>
      <vt:lpstr>Lora</vt:lpstr>
      <vt:lpstr>Wingdings</vt:lpstr>
      <vt:lpstr>Rétrospective</vt:lpstr>
      <vt:lpstr>La triche sur un Serious Game</vt:lpstr>
      <vt:lpstr>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Collaborateur 360</dc:title>
  <dc:creator>Caroline L'hote</dc:creator>
  <cp:lastModifiedBy>Minh Huy LE</cp:lastModifiedBy>
  <cp:revision>133</cp:revision>
  <dcterms:created xsi:type="dcterms:W3CDTF">2017-06-09T08:58:27Z</dcterms:created>
  <dcterms:modified xsi:type="dcterms:W3CDTF">2017-07-03T20:07:41Z</dcterms:modified>
</cp:coreProperties>
</file>